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0276800" cy="42799000"/>
  <p:notesSz cx="6858000" cy="9144000"/>
  <p:embeddedFontLst>
    <p:embeddedFont>
      <p:font typeface="Arial Bold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" d="100"/>
          <a:sy n="10" d="100"/>
        </p:scale>
        <p:origin x="2502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isabelli.bueno@estudante.ufla.br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582379" y="10818307"/>
            <a:ext cx="11524254" cy="2503595"/>
            <a:chOff x="0" y="-61913"/>
            <a:chExt cx="1091759" cy="2371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91759" cy="113356"/>
            </a:xfrm>
            <a:custGeom>
              <a:avLst/>
              <a:gdLst/>
              <a:ahLst/>
              <a:cxnLst/>
              <a:rect l="l" t="t" r="r" b="b"/>
              <a:pathLst>
                <a:path w="1091759" h="113356">
                  <a:moveTo>
                    <a:pt x="56678" y="0"/>
                  </a:moveTo>
                  <a:lnTo>
                    <a:pt x="1035082" y="0"/>
                  </a:lnTo>
                  <a:cubicBezTo>
                    <a:pt x="1066384" y="0"/>
                    <a:pt x="1091759" y="25376"/>
                    <a:pt x="1091759" y="56678"/>
                  </a:cubicBezTo>
                  <a:lnTo>
                    <a:pt x="1091759" y="56678"/>
                  </a:lnTo>
                  <a:cubicBezTo>
                    <a:pt x="1091759" y="87980"/>
                    <a:pt x="1066384" y="113356"/>
                    <a:pt x="1035082" y="113356"/>
                  </a:cubicBezTo>
                  <a:lnTo>
                    <a:pt x="56678" y="113356"/>
                  </a:lnTo>
                  <a:cubicBezTo>
                    <a:pt x="25376" y="113356"/>
                    <a:pt x="0" y="87980"/>
                    <a:pt x="0" y="56678"/>
                  </a:cubicBezTo>
                  <a:lnTo>
                    <a:pt x="0" y="56678"/>
                  </a:lnTo>
                  <a:cubicBezTo>
                    <a:pt x="0" y="25376"/>
                    <a:pt x="25376" y="0"/>
                    <a:pt x="56678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1913"/>
              <a:ext cx="1091759" cy="237181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INTRODUÇÃO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1850" y="18899926"/>
            <a:ext cx="11604783" cy="2499572"/>
            <a:chOff x="-7629" y="-66663"/>
            <a:chExt cx="1099388" cy="23679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91759" cy="112974"/>
            </a:xfrm>
            <a:custGeom>
              <a:avLst/>
              <a:gdLst/>
              <a:ahLst/>
              <a:cxnLst/>
              <a:rect l="l" t="t" r="r" b="b"/>
              <a:pathLst>
                <a:path w="1091759" h="112974">
                  <a:moveTo>
                    <a:pt x="56487" y="0"/>
                  </a:moveTo>
                  <a:lnTo>
                    <a:pt x="1035272" y="0"/>
                  </a:lnTo>
                  <a:cubicBezTo>
                    <a:pt x="1066469" y="0"/>
                    <a:pt x="1091759" y="25290"/>
                    <a:pt x="1091759" y="56487"/>
                  </a:cubicBezTo>
                  <a:lnTo>
                    <a:pt x="1091759" y="56487"/>
                  </a:lnTo>
                  <a:cubicBezTo>
                    <a:pt x="1091759" y="71468"/>
                    <a:pt x="1085808" y="85836"/>
                    <a:pt x="1075215" y="96429"/>
                  </a:cubicBezTo>
                  <a:cubicBezTo>
                    <a:pt x="1064621" y="107023"/>
                    <a:pt x="1050254" y="112974"/>
                    <a:pt x="1035272" y="112974"/>
                  </a:cubicBezTo>
                  <a:lnTo>
                    <a:pt x="56487" y="112974"/>
                  </a:lnTo>
                  <a:cubicBezTo>
                    <a:pt x="41506" y="112974"/>
                    <a:pt x="27138" y="107023"/>
                    <a:pt x="16545" y="96429"/>
                  </a:cubicBezTo>
                  <a:cubicBezTo>
                    <a:pt x="5951" y="85836"/>
                    <a:pt x="0" y="71468"/>
                    <a:pt x="0" y="56487"/>
                  </a:cubicBezTo>
                  <a:lnTo>
                    <a:pt x="0" y="56487"/>
                  </a:lnTo>
                  <a:cubicBezTo>
                    <a:pt x="0" y="41506"/>
                    <a:pt x="5951" y="27138"/>
                    <a:pt x="16545" y="16545"/>
                  </a:cubicBezTo>
                  <a:cubicBezTo>
                    <a:pt x="27138" y="5951"/>
                    <a:pt x="41506" y="0"/>
                    <a:pt x="56487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-7629" y="-66663"/>
              <a:ext cx="1091759" cy="236799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OBJETIVOS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82379" y="27405416"/>
            <a:ext cx="11550970" cy="2499572"/>
            <a:chOff x="0" y="-61913"/>
            <a:chExt cx="1094290" cy="23679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91759" cy="112974"/>
            </a:xfrm>
            <a:custGeom>
              <a:avLst/>
              <a:gdLst/>
              <a:ahLst/>
              <a:cxnLst/>
              <a:rect l="l" t="t" r="r" b="b"/>
              <a:pathLst>
                <a:path w="1091759" h="112974">
                  <a:moveTo>
                    <a:pt x="56487" y="0"/>
                  </a:moveTo>
                  <a:lnTo>
                    <a:pt x="1035272" y="0"/>
                  </a:lnTo>
                  <a:cubicBezTo>
                    <a:pt x="1066469" y="0"/>
                    <a:pt x="1091759" y="25290"/>
                    <a:pt x="1091759" y="56487"/>
                  </a:cubicBezTo>
                  <a:lnTo>
                    <a:pt x="1091759" y="56487"/>
                  </a:lnTo>
                  <a:cubicBezTo>
                    <a:pt x="1091759" y="71468"/>
                    <a:pt x="1085808" y="85836"/>
                    <a:pt x="1075215" y="96429"/>
                  </a:cubicBezTo>
                  <a:cubicBezTo>
                    <a:pt x="1064621" y="107023"/>
                    <a:pt x="1050254" y="112974"/>
                    <a:pt x="1035272" y="112974"/>
                  </a:cubicBezTo>
                  <a:lnTo>
                    <a:pt x="56487" y="112974"/>
                  </a:lnTo>
                  <a:cubicBezTo>
                    <a:pt x="41506" y="112974"/>
                    <a:pt x="27138" y="107023"/>
                    <a:pt x="16545" y="96429"/>
                  </a:cubicBezTo>
                  <a:cubicBezTo>
                    <a:pt x="5951" y="85836"/>
                    <a:pt x="0" y="71468"/>
                    <a:pt x="0" y="56487"/>
                  </a:cubicBezTo>
                  <a:lnTo>
                    <a:pt x="0" y="56487"/>
                  </a:lnTo>
                  <a:cubicBezTo>
                    <a:pt x="0" y="41506"/>
                    <a:pt x="5951" y="27138"/>
                    <a:pt x="16545" y="16545"/>
                  </a:cubicBezTo>
                  <a:cubicBezTo>
                    <a:pt x="27138" y="5951"/>
                    <a:pt x="41506" y="0"/>
                    <a:pt x="56487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531" y="-61913"/>
              <a:ext cx="1091759" cy="236799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MATERIAL E MÉTODOS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7027852" y="10805767"/>
            <a:ext cx="11605795" cy="2601032"/>
            <a:chOff x="0" y="-66436"/>
            <a:chExt cx="1099484" cy="24641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93903" cy="122586"/>
            </a:xfrm>
            <a:custGeom>
              <a:avLst/>
              <a:gdLst/>
              <a:ahLst/>
              <a:cxnLst/>
              <a:rect l="l" t="t" r="r" b="b"/>
              <a:pathLst>
                <a:path w="1093903" h="122586">
                  <a:moveTo>
                    <a:pt x="61293" y="0"/>
                  </a:moveTo>
                  <a:lnTo>
                    <a:pt x="1032610" y="0"/>
                  </a:lnTo>
                  <a:cubicBezTo>
                    <a:pt x="1048866" y="0"/>
                    <a:pt x="1064456" y="6458"/>
                    <a:pt x="1075951" y="17952"/>
                  </a:cubicBezTo>
                  <a:cubicBezTo>
                    <a:pt x="1087446" y="29447"/>
                    <a:pt x="1093903" y="45037"/>
                    <a:pt x="1093903" y="61293"/>
                  </a:cubicBezTo>
                  <a:lnTo>
                    <a:pt x="1093903" y="61293"/>
                  </a:lnTo>
                  <a:cubicBezTo>
                    <a:pt x="1093903" y="77549"/>
                    <a:pt x="1087446" y="93139"/>
                    <a:pt x="1075951" y="104634"/>
                  </a:cubicBezTo>
                  <a:cubicBezTo>
                    <a:pt x="1064456" y="116128"/>
                    <a:pt x="1048866" y="122586"/>
                    <a:pt x="1032610" y="122586"/>
                  </a:cubicBezTo>
                  <a:lnTo>
                    <a:pt x="61293" y="122586"/>
                  </a:lnTo>
                  <a:cubicBezTo>
                    <a:pt x="45037" y="122586"/>
                    <a:pt x="29447" y="116128"/>
                    <a:pt x="17952" y="104634"/>
                  </a:cubicBezTo>
                  <a:cubicBezTo>
                    <a:pt x="6458" y="93139"/>
                    <a:pt x="0" y="77549"/>
                    <a:pt x="0" y="61293"/>
                  </a:cubicBezTo>
                  <a:lnTo>
                    <a:pt x="0" y="61293"/>
                  </a:lnTo>
                  <a:cubicBezTo>
                    <a:pt x="0" y="45037"/>
                    <a:pt x="6458" y="29447"/>
                    <a:pt x="17952" y="17952"/>
                  </a:cubicBezTo>
                  <a:cubicBezTo>
                    <a:pt x="29447" y="6458"/>
                    <a:pt x="45037" y="0"/>
                    <a:pt x="61293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581" y="-66436"/>
              <a:ext cx="1093903" cy="246411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RESULTADOS E DISCUSSÃO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69368" y="23547585"/>
            <a:ext cx="11524254" cy="2499506"/>
            <a:chOff x="0" y="-66110"/>
            <a:chExt cx="1091759" cy="23679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91759" cy="112967"/>
            </a:xfrm>
            <a:custGeom>
              <a:avLst/>
              <a:gdLst/>
              <a:ahLst/>
              <a:cxnLst/>
              <a:rect l="l" t="t" r="r" b="b"/>
              <a:pathLst>
                <a:path w="1091759" h="112967">
                  <a:moveTo>
                    <a:pt x="56484" y="0"/>
                  </a:moveTo>
                  <a:lnTo>
                    <a:pt x="1035276" y="0"/>
                  </a:lnTo>
                  <a:cubicBezTo>
                    <a:pt x="1066471" y="0"/>
                    <a:pt x="1091759" y="25289"/>
                    <a:pt x="1091759" y="56484"/>
                  </a:cubicBezTo>
                  <a:lnTo>
                    <a:pt x="1091759" y="56484"/>
                  </a:lnTo>
                  <a:cubicBezTo>
                    <a:pt x="1091759" y="71464"/>
                    <a:pt x="1085809" y="85831"/>
                    <a:pt x="1075216" y="96424"/>
                  </a:cubicBezTo>
                  <a:cubicBezTo>
                    <a:pt x="1064623" y="107016"/>
                    <a:pt x="1050256" y="112967"/>
                    <a:pt x="1035276" y="112967"/>
                  </a:cubicBezTo>
                  <a:lnTo>
                    <a:pt x="56484" y="112967"/>
                  </a:lnTo>
                  <a:cubicBezTo>
                    <a:pt x="41503" y="112967"/>
                    <a:pt x="27136" y="107016"/>
                    <a:pt x="16544" y="96424"/>
                  </a:cubicBezTo>
                  <a:cubicBezTo>
                    <a:pt x="5951" y="85831"/>
                    <a:pt x="0" y="71464"/>
                    <a:pt x="0" y="56484"/>
                  </a:cubicBezTo>
                  <a:lnTo>
                    <a:pt x="0" y="56484"/>
                  </a:lnTo>
                  <a:cubicBezTo>
                    <a:pt x="0" y="41503"/>
                    <a:pt x="5951" y="27136"/>
                    <a:pt x="16544" y="16544"/>
                  </a:cubicBezTo>
                  <a:cubicBezTo>
                    <a:pt x="27136" y="5951"/>
                    <a:pt x="41503" y="0"/>
                    <a:pt x="56484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66110"/>
              <a:ext cx="1091759" cy="236792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CONCLUSÃO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021677" y="31567865"/>
            <a:ext cx="11530429" cy="2499572"/>
            <a:chOff x="-585" y="-66062"/>
            <a:chExt cx="1092344" cy="23679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91759" cy="112974"/>
            </a:xfrm>
            <a:custGeom>
              <a:avLst/>
              <a:gdLst/>
              <a:ahLst/>
              <a:cxnLst/>
              <a:rect l="l" t="t" r="r" b="b"/>
              <a:pathLst>
                <a:path w="1091759" h="112974">
                  <a:moveTo>
                    <a:pt x="56487" y="0"/>
                  </a:moveTo>
                  <a:lnTo>
                    <a:pt x="1035272" y="0"/>
                  </a:lnTo>
                  <a:cubicBezTo>
                    <a:pt x="1066469" y="0"/>
                    <a:pt x="1091759" y="25290"/>
                    <a:pt x="1091759" y="56487"/>
                  </a:cubicBezTo>
                  <a:lnTo>
                    <a:pt x="1091759" y="56487"/>
                  </a:lnTo>
                  <a:cubicBezTo>
                    <a:pt x="1091759" y="71468"/>
                    <a:pt x="1085808" y="85836"/>
                    <a:pt x="1075215" y="96429"/>
                  </a:cubicBezTo>
                  <a:cubicBezTo>
                    <a:pt x="1064621" y="107023"/>
                    <a:pt x="1050254" y="112974"/>
                    <a:pt x="1035272" y="112974"/>
                  </a:cubicBezTo>
                  <a:lnTo>
                    <a:pt x="56487" y="112974"/>
                  </a:lnTo>
                  <a:cubicBezTo>
                    <a:pt x="41506" y="112974"/>
                    <a:pt x="27138" y="107023"/>
                    <a:pt x="16545" y="96429"/>
                  </a:cubicBezTo>
                  <a:cubicBezTo>
                    <a:pt x="5951" y="85836"/>
                    <a:pt x="0" y="71468"/>
                    <a:pt x="0" y="56487"/>
                  </a:cubicBezTo>
                  <a:lnTo>
                    <a:pt x="0" y="56487"/>
                  </a:lnTo>
                  <a:cubicBezTo>
                    <a:pt x="0" y="41506"/>
                    <a:pt x="5951" y="27138"/>
                    <a:pt x="16545" y="16545"/>
                  </a:cubicBezTo>
                  <a:cubicBezTo>
                    <a:pt x="27138" y="5951"/>
                    <a:pt x="41506" y="0"/>
                    <a:pt x="56487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-585" y="-66062"/>
              <a:ext cx="1091759" cy="236799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REFERÊNCIAS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7021677" y="35815632"/>
            <a:ext cx="11530429" cy="2499506"/>
            <a:chOff x="-585" y="-65901"/>
            <a:chExt cx="1092344" cy="23679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91759" cy="112967"/>
            </a:xfrm>
            <a:custGeom>
              <a:avLst/>
              <a:gdLst/>
              <a:ahLst/>
              <a:cxnLst/>
              <a:rect l="l" t="t" r="r" b="b"/>
              <a:pathLst>
                <a:path w="1091759" h="112967">
                  <a:moveTo>
                    <a:pt x="56484" y="0"/>
                  </a:moveTo>
                  <a:lnTo>
                    <a:pt x="1035276" y="0"/>
                  </a:lnTo>
                  <a:cubicBezTo>
                    <a:pt x="1066471" y="0"/>
                    <a:pt x="1091759" y="25289"/>
                    <a:pt x="1091759" y="56484"/>
                  </a:cubicBezTo>
                  <a:lnTo>
                    <a:pt x="1091759" y="56484"/>
                  </a:lnTo>
                  <a:cubicBezTo>
                    <a:pt x="1091759" y="71464"/>
                    <a:pt x="1085809" y="85831"/>
                    <a:pt x="1075216" y="96424"/>
                  </a:cubicBezTo>
                  <a:cubicBezTo>
                    <a:pt x="1064623" y="107016"/>
                    <a:pt x="1050256" y="112967"/>
                    <a:pt x="1035276" y="112967"/>
                  </a:cubicBezTo>
                  <a:lnTo>
                    <a:pt x="56484" y="112967"/>
                  </a:lnTo>
                  <a:cubicBezTo>
                    <a:pt x="41503" y="112967"/>
                    <a:pt x="27136" y="107016"/>
                    <a:pt x="16544" y="96424"/>
                  </a:cubicBezTo>
                  <a:cubicBezTo>
                    <a:pt x="5951" y="85831"/>
                    <a:pt x="0" y="71464"/>
                    <a:pt x="0" y="56484"/>
                  </a:cubicBezTo>
                  <a:lnTo>
                    <a:pt x="0" y="56484"/>
                  </a:lnTo>
                  <a:cubicBezTo>
                    <a:pt x="0" y="41503"/>
                    <a:pt x="5951" y="27136"/>
                    <a:pt x="16544" y="16544"/>
                  </a:cubicBezTo>
                  <a:cubicBezTo>
                    <a:pt x="27136" y="5951"/>
                    <a:pt x="41503" y="0"/>
                    <a:pt x="56484" y="0"/>
                  </a:cubicBezTo>
                  <a:close/>
                </a:path>
              </a:pathLst>
            </a:custGeom>
            <a:solidFill>
              <a:srgbClr val="01833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-585" y="-65901"/>
              <a:ext cx="1091759" cy="236792"/>
            </a:xfrm>
            <a:prstGeom prst="rect">
              <a:avLst/>
            </a:prstGeom>
          </p:spPr>
          <p:txBody>
            <a:bodyPr lIns="47478" tIns="47478" rIns="47478" bIns="47478" rtlCol="0" anchor="ctr"/>
            <a:lstStyle/>
            <a:p>
              <a:pPr algn="ctr">
                <a:lnSpc>
                  <a:spcPts val="7588"/>
                </a:lnSpc>
                <a:spcBef>
                  <a:spcPct val="0"/>
                </a:spcBef>
              </a:pPr>
              <a:r>
                <a:rPr lang="en-US" sz="542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AGRADECIMENTOS</a:t>
              </a:r>
            </a:p>
          </p:txBody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3846" y="7535263"/>
            <a:ext cx="3479048" cy="3479048"/>
          </a:xfrm>
          <a:prstGeom prst="rect">
            <a:avLst/>
          </a:prstGeom>
        </p:spPr>
      </p:pic>
      <p:sp>
        <p:nvSpPr>
          <p:cNvPr id="33" name="Freeform 33"/>
          <p:cNvSpPr/>
          <p:nvPr/>
        </p:nvSpPr>
        <p:spPr>
          <a:xfrm>
            <a:off x="21123214" y="38015284"/>
            <a:ext cx="3729384" cy="1149116"/>
          </a:xfrm>
          <a:custGeom>
            <a:avLst/>
            <a:gdLst/>
            <a:ahLst/>
            <a:cxnLst/>
            <a:rect l="l" t="t" r="r" b="b"/>
            <a:pathLst>
              <a:path w="3729384" h="1149116">
                <a:moveTo>
                  <a:pt x="0" y="0"/>
                </a:moveTo>
                <a:lnTo>
                  <a:pt x="3729383" y="0"/>
                </a:lnTo>
                <a:lnTo>
                  <a:pt x="3729383" y="1149116"/>
                </a:lnTo>
                <a:lnTo>
                  <a:pt x="0" y="1149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6" name="TextBox 36"/>
          <p:cNvSpPr txBox="1"/>
          <p:nvPr/>
        </p:nvSpPr>
        <p:spPr>
          <a:xfrm>
            <a:off x="1795896" y="29543918"/>
            <a:ext cx="11097218" cy="915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Descrever o material utilizado e os métodos empregados para alcançar os objetivos propostos. Sugere-se o uso de esquemas e imagens nesta seção.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Exemplo: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Materiais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Equipamentos utilizados;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Reagentes;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Amostras;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Softwares.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Delineamento experimental;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Métodos analíticos;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Tratamento estatístico.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657026" y="6055922"/>
            <a:ext cx="28906182" cy="1224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94"/>
              </a:lnSpc>
            </a:pPr>
            <a:r>
              <a:rPr lang="en-US" sz="7944" b="1" spc="-127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TÍTULO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795896" y="21088568"/>
            <a:ext cx="11097218" cy="5092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Apresentar de forma clara e direta os objetivos do trabalho, cujos resultados serão apresentados a seguir. Nesta seção, o uso de tópicos é recomendado, para apresentação tanto do objetivo geral quanto dos objetivos específicos (quando aplicável).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Exemplo: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"Avaliar a influência de diferentes condições experimentais sobre o comportamento da variável estudada."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7353566" y="25730392"/>
            <a:ext cx="11268680" cy="6107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colocar: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aos objetivos;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Principais  conclusões;</a:t>
            </a:r>
          </a:p>
          <a:p>
            <a:pPr marL="726409" lvl="1" indent="-363204" algn="just">
              <a:lnSpc>
                <a:spcPts val="4037"/>
              </a:lnSpc>
              <a:buFont typeface="Arial"/>
              <a:buChar char="•"/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Importância dos resultados do trabalho.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 genérico: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condições experimentais influenciaram o comportamento da variável estudada, evidenciando a importância dos fatores analisados. Os resultados obtidos contribuem para a compreensão do tema e podem servir como base para futuras pesquisas.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7306057" y="33750163"/>
            <a:ext cx="11268680" cy="2369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40"/>
              </a:lnSpc>
            </a:pP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Liste apenas as referências citadas no pôster (preferencialmente, de 3 a 6), conforme norma ABNT, e descrito no Manual de Normalização da UFLA:</a:t>
            </a:r>
          </a:p>
          <a:p>
            <a:pPr algn="just">
              <a:lnSpc>
                <a:spcPts val="3140"/>
              </a:lnSpc>
            </a:pP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 de referência:</a:t>
            </a:r>
          </a:p>
          <a:p>
            <a:pPr algn="just">
              <a:lnSpc>
                <a:spcPts val="3140"/>
              </a:lnSpc>
            </a:pP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UNIVERSIDADE FEDERAL DE LAVRAS. Biblioteca Universitária. </a:t>
            </a:r>
            <a:r>
              <a:rPr lang="en-US" sz="2616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Manual de normalização e estrutura de trabalhos acadêmicos</a:t>
            </a:r>
            <a:r>
              <a:rPr lang="en-US" sz="261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6. ed. Lavras, MG: UFLA, 2025.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795896" y="12960905"/>
            <a:ext cx="11097218" cy="661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o contexto geral do tema, sua relevância, e problemática científica e/ou tecnológica que motivou o estudo. Incluir a hipótese científica (se aplicável). 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Pode-se apresentá-la como um esquema representativo. Seja objetivo e priorize Resultados e Discussão.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Exemplo: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"A crescente preocupação com a qualidade de produtos e processos industriais tem impulsionado pesquisas voltadas para a avaliação de parâmetros físico-químicos e operacionais. Nesse contexto, torna-se importante investigar fatores que influenciam o desempenho e a qualidade dos sistemas estudados."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7276979" y="12996109"/>
            <a:ext cx="11097218" cy="915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Insira os resultados obtidos no trabalho (usando recursos visuais: 📊, 📈, tabelas, 📷 fotografias, 🔬esquemas experimentais etc.), bem como uma breve discussão desses resultados.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Abaixo de cada figura ou tabela, inserir numeração e legenda: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Figura 1. Título da figura.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Tabela 1. Título da tabela.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Recomenda-se que esta seja a principal seção do pôster, ocupando a maior parte da área disponível.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Exemplo:</a:t>
            </a:r>
          </a:p>
          <a:p>
            <a:pPr algn="just">
              <a:lnSpc>
                <a:spcPts val="4037"/>
              </a:lnSpc>
            </a:pPr>
            <a:r>
              <a:rPr lang="en-US" sz="336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"Observa-se que houve variação significativa entre os tratamentos avaliados. Os resultados indicam tendência de aumento/redução da variável analisada, corroborando estudos encontrados na literatura."</a:t>
            </a:r>
          </a:p>
          <a:p>
            <a:pPr algn="just">
              <a:lnSpc>
                <a:spcPts val="4037"/>
              </a:lnSpc>
            </a:pPr>
            <a:endParaRPr lang="en-US" sz="3364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8526688" y="10707210"/>
            <a:ext cx="18633363" cy="58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1"/>
              </a:lnSpc>
            </a:pPr>
            <a:r>
              <a:rPr lang="en-US" sz="2056" b="1" spc="-12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Material Complementar</a:t>
            </a:r>
          </a:p>
          <a:p>
            <a:pPr algn="ctr">
              <a:lnSpc>
                <a:spcPts val="2261"/>
              </a:lnSpc>
            </a:pPr>
            <a:r>
              <a:rPr lang="en-US" sz="2056" b="1" spc="-12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(opcional)</a:t>
            </a: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57D54576-7899-E0D8-42AF-11B296B49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83" y="-127852"/>
            <a:ext cx="30276800" cy="5466777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DF178C89-1F3E-B7FF-1375-7CAA69FA99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37"/>
          <a:stretch/>
        </p:blipFill>
        <p:spPr>
          <a:xfrm>
            <a:off x="-28283" y="41811531"/>
            <a:ext cx="30276800" cy="987469"/>
          </a:xfrm>
          <a:prstGeom prst="rect">
            <a:avLst/>
          </a:prstGeom>
        </p:spPr>
      </p:pic>
      <p:sp>
        <p:nvSpPr>
          <p:cNvPr id="54" name="TextBox 41">
            <a:extLst>
              <a:ext uri="{FF2B5EF4-FFF2-40B4-BE49-F238E27FC236}">
                <a16:creationId xmlns:a16="http://schemas.microsoft.com/office/drawing/2014/main" id="{0303A445-0F0F-1AFF-F7EC-51CBB10B0EE0}"/>
              </a:ext>
            </a:extLst>
          </p:cNvPr>
          <p:cNvSpPr txBox="1"/>
          <p:nvPr/>
        </p:nvSpPr>
        <p:spPr>
          <a:xfrm>
            <a:off x="5821318" y="8732665"/>
            <a:ext cx="18633363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Nome Sobrenome¹*, Nome Sobrenome², Nome Sobrenome³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¹Departamento de Engenharia Química e de Materiais, UFLA, Lavras - MG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²Instituição de vínculo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³</a:t>
            </a:r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Instituição de vínculo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*Autor apresentador</a:t>
            </a:r>
            <a:endParaRPr lang="pt-BR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467</Words>
  <Application>Microsoft Office PowerPoint</Application>
  <PresentationFormat>Personalizar</PresentationFormat>
  <Paragraphs>55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 Bold</vt:lpstr>
      <vt:lpstr>Arial</vt:lpstr>
      <vt:lpstr>Calibri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(CIENTÍFICO) TEMPLATE BANNER V SEQ (84.1 x 118.9 cm)</dc:title>
  <dc:creator>Letícia Prado</dc:creator>
  <cp:lastModifiedBy>Letícia Prado</cp:lastModifiedBy>
  <cp:revision>2</cp:revision>
  <dcterms:created xsi:type="dcterms:W3CDTF">2006-08-16T00:00:00Z</dcterms:created>
  <dcterms:modified xsi:type="dcterms:W3CDTF">2026-07-17T11:33:08Z</dcterms:modified>
  <dc:identifier>DAHPeBHh6Mw</dc:identifier>
</cp:coreProperties>
</file>