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0276800" cy="42799000"/>
  <p:notesSz cx="6858000" cy="9144000"/>
  <p:embeddedFontLst>
    <p:embeddedFont>
      <p:font typeface="Arial Bold" panose="020B0604020202020204" charset="0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" d="100"/>
          <a:sy n="10" d="100"/>
        </p:scale>
        <p:origin x="2502" y="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hyperlink" Target="mailto:isabelli.bueno@estudante.ufla.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582379" y="10926031"/>
            <a:ext cx="11670176" cy="2503595"/>
            <a:chOff x="0" y="-61913"/>
            <a:chExt cx="1105583" cy="23718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91759" cy="113356"/>
            </a:xfrm>
            <a:custGeom>
              <a:avLst/>
              <a:gdLst/>
              <a:ahLst/>
              <a:cxnLst/>
              <a:rect l="l" t="t" r="r" b="b"/>
              <a:pathLst>
                <a:path w="1091759" h="113356">
                  <a:moveTo>
                    <a:pt x="56678" y="0"/>
                  </a:moveTo>
                  <a:lnTo>
                    <a:pt x="1035082" y="0"/>
                  </a:lnTo>
                  <a:cubicBezTo>
                    <a:pt x="1066384" y="0"/>
                    <a:pt x="1091759" y="25376"/>
                    <a:pt x="1091759" y="56678"/>
                  </a:cubicBezTo>
                  <a:lnTo>
                    <a:pt x="1091759" y="56678"/>
                  </a:lnTo>
                  <a:cubicBezTo>
                    <a:pt x="1091759" y="87980"/>
                    <a:pt x="1066384" y="113356"/>
                    <a:pt x="1035082" y="113356"/>
                  </a:cubicBezTo>
                  <a:lnTo>
                    <a:pt x="56678" y="113356"/>
                  </a:lnTo>
                  <a:cubicBezTo>
                    <a:pt x="25376" y="113356"/>
                    <a:pt x="0" y="87980"/>
                    <a:pt x="0" y="56678"/>
                  </a:cubicBezTo>
                  <a:lnTo>
                    <a:pt x="0" y="56678"/>
                  </a:lnTo>
                  <a:cubicBezTo>
                    <a:pt x="0" y="25376"/>
                    <a:pt x="25376" y="0"/>
                    <a:pt x="56678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3824" y="-61913"/>
              <a:ext cx="1091759" cy="237181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INTRODUÇÃO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82379" y="19057790"/>
            <a:ext cx="11536952" cy="2499572"/>
            <a:chOff x="0" y="-61913"/>
            <a:chExt cx="1092962" cy="23679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91759" cy="112974"/>
            </a:xfrm>
            <a:custGeom>
              <a:avLst/>
              <a:gdLst/>
              <a:ahLst/>
              <a:cxnLst/>
              <a:rect l="l" t="t" r="r" b="b"/>
              <a:pathLst>
                <a:path w="1091759" h="112974">
                  <a:moveTo>
                    <a:pt x="56487" y="0"/>
                  </a:moveTo>
                  <a:lnTo>
                    <a:pt x="1035272" y="0"/>
                  </a:lnTo>
                  <a:cubicBezTo>
                    <a:pt x="1066469" y="0"/>
                    <a:pt x="1091759" y="25290"/>
                    <a:pt x="1091759" y="56487"/>
                  </a:cubicBezTo>
                  <a:lnTo>
                    <a:pt x="1091759" y="56487"/>
                  </a:lnTo>
                  <a:cubicBezTo>
                    <a:pt x="1091759" y="71468"/>
                    <a:pt x="1085808" y="85836"/>
                    <a:pt x="1075215" y="96429"/>
                  </a:cubicBezTo>
                  <a:cubicBezTo>
                    <a:pt x="1064621" y="107023"/>
                    <a:pt x="1050254" y="112974"/>
                    <a:pt x="1035272" y="112974"/>
                  </a:cubicBezTo>
                  <a:lnTo>
                    <a:pt x="56487" y="112974"/>
                  </a:lnTo>
                  <a:cubicBezTo>
                    <a:pt x="41506" y="112974"/>
                    <a:pt x="27138" y="107023"/>
                    <a:pt x="16545" y="96429"/>
                  </a:cubicBezTo>
                  <a:cubicBezTo>
                    <a:pt x="5951" y="85836"/>
                    <a:pt x="0" y="71468"/>
                    <a:pt x="0" y="56487"/>
                  </a:cubicBezTo>
                  <a:lnTo>
                    <a:pt x="0" y="56487"/>
                  </a:lnTo>
                  <a:cubicBezTo>
                    <a:pt x="0" y="41506"/>
                    <a:pt x="5951" y="27138"/>
                    <a:pt x="16545" y="16545"/>
                  </a:cubicBezTo>
                  <a:cubicBezTo>
                    <a:pt x="27138" y="5951"/>
                    <a:pt x="41506" y="0"/>
                    <a:pt x="56487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03" y="-61913"/>
              <a:ext cx="1091759" cy="236799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OBJETIVOS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82379" y="26796183"/>
            <a:ext cx="11524254" cy="2499572"/>
            <a:chOff x="0" y="-65399"/>
            <a:chExt cx="1091759" cy="23679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91759" cy="112974"/>
            </a:xfrm>
            <a:custGeom>
              <a:avLst/>
              <a:gdLst/>
              <a:ahLst/>
              <a:cxnLst/>
              <a:rect l="l" t="t" r="r" b="b"/>
              <a:pathLst>
                <a:path w="1091759" h="112974">
                  <a:moveTo>
                    <a:pt x="56487" y="0"/>
                  </a:moveTo>
                  <a:lnTo>
                    <a:pt x="1035272" y="0"/>
                  </a:lnTo>
                  <a:cubicBezTo>
                    <a:pt x="1066469" y="0"/>
                    <a:pt x="1091759" y="25290"/>
                    <a:pt x="1091759" y="56487"/>
                  </a:cubicBezTo>
                  <a:lnTo>
                    <a:pt x="1091759" y="56487"/>
                  </a:lnTo>
                  <a:cubicBezTo>
                    <a:pt x="1091759" y="71468"/>
                    <a:pt x="1085808" y="85836"/>
                    <a:pt x="1075215" y="96429"/>
                  </a:cubicBezTo>
                  <a:cubicBezTo>
                    <a:pt x="1064621" y="107023"/>
                    <a:pt x="1050254" y="112974"/>
                    <a:pt x="1035272" y="112974"/>
                  </a:cubicBezTo>
                  <a:lnTo>
                    <a:pt x="56487" y="112974"/>
                  </a:lnTo>
                  <a:cubicBezTo>
                    <a:pt x="41506" y="112974"/>
                    <a:pt x="27138" y="107023"/>
                    <a:pt x="16545" y="96429"/>
                  </a:cubicBezTo>
                  <a:cubicBezTo>
                    <a:pt x="5951" y="85836"/>
                    <a:pt x="0" y="71468"/>
                    <a:pt x="0" y="56487"/>
                  </a:cubicBezTo>
                  <a:lnTo>
                    <a:pt x="0" y="56487"/>
                  </a:lnTo>
                  <a:cubicBezTo>
                    <a:pt x="0" y="41506"/>
                    <a:pt x="5951" y="27138"/>
                    <a:pt x="16545" y="16545"/>
                  </a:cubicBezTo>
                  <a:cubicBezTo>
                    <a:pt x="27138" y="5951"/>
                    <a:pt x="41506" y="0"/>
                    <a:pt x="56487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65399"/>
              <a:ext cx="1091759" cy="236799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METODOLOGIA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7027852" y="10961233"/>
            <a:ext cx="11594395" cy="2601032"/>
            <a:chOff x="0" y="-61913"/>
            <a:chExt cx="1098404" cy="24641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93903" cy="122586"/>
            </a:xfrm>
            <a:custGeom>
              <a:avLst/>
              <a:gdLst/>
              <a:ahLst/>
              <a:cxnLst/>
              <a:rect l="l" t="t" r="r" b="b"/>
              <a:pathLst>
                <a:path w="1093903" h="122586">
                  <a:moveTo>
                    <a:pt x="61293" y="0"/>
                  </a:moveTo>
                  <a:lnTo>
                    <a:pt x="1032610" y="0"/>
                  </a:lnTo>
                  <a:cubicBezTo>
                    <a:pt x="1048866" y="0"/>
                    <a:pt x="1064456" y="6458"/>
                    <a:pt x="1075951" y="17952"/>
                  </a:cubicBezTo>
                  <a:cubicBezTo>
                    <a:pt x="1087446" y="29447"/>
                    <a:pt x="1093903" y="45037"/>
                    <a:pt x="1093903" y="61293"/>
                  </a:cubicBezTo>
                  <a:lnTo>
                    <a:pt x="1093903" y="61293"/>
                  </a:lnTo>
                  <a:cubicBezTo>
                    <a:pt x="1093903" y="77549"/>
                    <a:pt x="1087446" y="93139"/>
                    <a:pt x="1075951" y="104634"/>
                  </a:cubicBezTo>
                  <a:cubicBezTo>
                    <a:pt x="1064456" y="116128"/>
                    <a:pt x="1048866" y="122586"/>
                    <a:pt x="1032610" y="122586"/>
                  </a:cubicBezTo>
                  <a:lnTo>
                    <a:pt x="61293" y="122586"/>
                  </a:lnTo>
                  <a:cubicBezTo>
                    <a:pt x="45037" y="122586"/>
                    <a:pt x="29447" y="116128"/>
                    <a:pt x="17952" y="104634"/>
                  </a:cubicBezTo>
                  <a:cubicBezTo>
                    <a:pt x="6458" y="93139"/>
                    <a:pt x="0" y="77549"/>
                    <a:pt x="0" y="61293"/>
                  </a:cubicBezTo>
                  <a:lnTo>
                    <a:pt x="0" y="61293"/>
                  </a:lnTo>
                  <a:cubicBezTo>
                    <a:pt x="0" y="45037"/>
                    <a:pt x="6458" y="29447"/>
                    <a:pt x="17952" y="17952"/>
                  </a:cubicBezTo>
                  <a:cubicBezTo>
                    <a:pt x="29447" y="6458"/>
                    <a:pt x="45037" y="0"/>
                    <a:pt x="61293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501" y="-61913"/>
              <a:ext cx="1093903" cy="246411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RESULTADOS E DISCUSSÃO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69368" y="23694051"/>
            <a:ext cx="11555267" cy="2499572"/>
            <a:chOff x="0" y="-62440"/>
            <a:chExt cx="1094697" cy="23679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91759" cy="112974"/>
            </a:xfrm>
            <a:custGeom>
              <a:avLst/>
              <a:gdLst/>
              <a:ahLst/>
              <a:cxnLst/>
              <a:rect l="l" t="t" r="r" b="b"/>
              <a:pathLst>
                <a:path w="1091759" h="112974">
                  <a:moveTo>
                    <a:pt x="56487" y="0"/>
                  </a:moveTo>
                  <a:lnTo>
                    <a:pt x="1035272" y="0"/>
                  </a:lnTo>
                  <a:cubicBezTo>
                    <a:pt x="1066469" y="0"/>
                    <a:pt x="1091759" y="25290"/>
                    <a:pt x="1091759" y="56487"/>
                  </a:cubicBezTo>
                  <a:lnTo>
                    <a:pt x="1091759" y="56487"/>
                  </a:lnTo>
                  <a:cubicBezTo>
                    <a:pt x="1091759" y="71468"/>
                    <a:pt x="1085808" y="85836"/>
                    <a:pt x="1075215" y="96429"/>
                  </a:cubicBezTo>
                  <a:cubicBezTo>
                    <a:pt x="1064621" y="107023"/>
                    <a:pt x="1050254" y="112974"/>
                    <a:pt x="1035272" y="112974"/>
                  </a:cubicBezTo>
                  <a:lnTo>
                    <a:pt x="56487" y="112974"/>
                  </a:lnTo>
                  <a:cubicBezTo>
                    <a:pt x="41506" y="112974"/>
                    <a:pt x="27138" y="107023"/>
                    <a:pt x="16545" y="96429"/>
                  </a:cubicBezTo>
                  <a:cubicBezTo>
                    <a:pt x="5951" y="85836"/>
                    <a:pt x="0" y="71468"/>
                    <a:pt x="0" y="56487"/>
                  </a:cubicBezTo>
                  <a:lnTo>
                    <a:pt x="0" y="56487"/>
                  </a:lnTo>
                  <a:cubicBezTo>
                    <a:pt x="0" y="41506"/>
                    <a:pt x="5951" y="27138"/>
                    <a:pt x="16545" y="16545"/>
                  </a:cubicBezTo>
                  <a:cubicBezTo>
                    <a:pt x="27138" y="5951"/>
                    <a:pt x="41506" y="0"/>
                    <a:pt x="56487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938" y="-62440"/>
              <a:ext cx="1091759" cy="236799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CONSIDERAÇÕES FINAIS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7027852" y="31719385"/>
            <a:ext cx="11559858" cy="2499572"/>
            <a:chOff x="0" y="-61913"/>
            <a:chExt cx="1095132" cy="23679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91759" cy="112974"/>
            </a:xfrm>
            <a:custGeom>
              <a:avLst/>
              <a:gdLst/>
              <a:ahLst/>
              <a:cxnLst/>
              <a:rect l="l" t="t" r="r" b="b"/>
              <a:pathLst>
                <a:path w="1091759" h="112974">
                  <a:moveTo>
                    <a:pt x="56487" y="0"/>
                  </a:moveTo>
                  <a:lnTo>
                    <a:pt x="1035272" y="0"/>
                  </a:lnTo>
                  <a:cubicBezTo>
                    <a:pt x="1066469" y="0"/>
                    <a:pt x="1091759" y="25290"/>
                    <a:pt x="1091759" y="56487"/>
                  </a:cubicBezTo>
                  <a:lnTo>
                    <a:pt x="1091759" y="56487"/>
                  </a:lnTo>
                  <a:cubicBezTo>
                    <a:pt x="1091759" y="71468"/>
                    <a:pt x="1085808" y="85836"/>
                    <a:pt x="1075215" y="96429"/>
                  </a:cubicBezTo>
                  <a:cubicBezTo>
                    <a:pt x="1064621" y="107023"/>
                    <a:pt x="1050254" y="112974"/>
                    <a:pt x="1035272" y="112974"/>
                  </a:cubicBezTo>
                  <a:lnTo>
                    <a:pt x="56487" y="112974"/>
                  </a:lnTo>
                  <a:cubicBezTo>
                    <a:pt x="41506" y="112974"/>
                    <a:pt x="27138" y="107023"/>
                    <a:pt x="16545" y="96429"/>
                  </a:cubicBezTo>
                  <a:cubicBezTo>
                    <a:pt x="5951" y="85836"/>
                    <a:pt x="0" y="71468"/>
                    <a:pt x="0" y="56487"/>
                  </a:cubicBezTo>
                  <a:lnTo>
                    <a:pt x="0" y="56487"/>
                  </a:lnTo>
                  <a:cubicBezTo>
                    <a:pt x="0" y="41506"/>
                    <a:pt x="5951" y="27138"/>
                    <a:pt x="16545" y="16545"/>
                  </a:cubicBezTo>
                  <a:cubicBezTo>
                    <a:pt x="27138" y="5951"/>
                    <a:pt x="41506" y="0"/>
                    <a:pt x="56487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373" y="-61913"/>
              <a:ext cx="1091759" cy="236799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REFERÊNCIAS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7027852" y="36635356"/>
            <a:ext cx="11722183" cy="2499506"/>
            <a:chOff x="0" y="-61991"/>
            <a:chExt cx="1110510" cy="23679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91759" cy="112967"/>
            </a:xfrm>
            <a:custGeom>
              <a:avLst/>
              <a:gdLst/>
              <a:ahLst/>
              <a:cxnLst/>
              <a:rect l="l" t="t" r="r" b="b"/>
              <a:pathLst>
                <a:path w="1091759" h="112967">
                  <a:moveTo>
                    <a:pt x="56484" y="0"/>
                  </a:moveTo>
                  <a:lnTo>
                    <a:pt x="1035276" y="0"/>
                  </a:lnTo>
                  <a:cubicBezTo>
                    <a:pt x="1066471" y="0"/>
                    <a:pt x="1091759" y="25289"/>
                    <a:pt x="1091759" y="56484"/>
                  </a:cubicBezTo>
                  <a:lnTo>
                    <a:pt x="1091759" y="56484"/>
                  </a:lnTo>
                  <a:cubicBezTo>
                    <a:pt x="1091759" y="71464"/>
                    <a:pt x="1085809" y="85831"/>
                    <a:pt x="1075216" y="96424"/>
                  </a:cubicBezTo>
                  <a:cubicBezTo>
                    <a:pt x="1064623" y="107016"/>
                    <a:pt x="1050256" y="112967"/>
                    <a:pt x="1035276" y="112967"/>
                  </a:cubicBezTo>
                  <a:lnTo>
                    <a:pt x="56484" y="112967"/>
                  </a:lnTo>
                  <a:cubicBezTo>
                    <a:pt x="41503" y="112967"/>
                    <a:pt x="27136" y="107016"/>
                    <a:pt x="16544" y="96424"/>
                  </a:cubicBezTo>
                  <a:cubicBezTo>
                    <a:pt x="5951" y="85831"/>
                    <a:pt x="0" y="71464"/>
                    <a:pt x="0" y="56484"/>
                  </a:cubicBezTo>
                  <a:lnTo>
                    <a:pt x="0" y="56484"/>
                  </a:lnTo>
                  <a:cubicBezTo>
                    <a:pt x="0" y="41503"/>
                    <a:pt x="5951" y="27136"/>
                    <a:pt x="16544" y="16544"/>
                  </a:cubicBezTo>
                  <a:cubicBezTo>
                    <a:pt x="27136" y="5951"/>
                    <a:pt x="41503" y="0"/>
                    <a:pt x="56484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8751" y="-61991"/>
              <a:ext cx="1091759" cy="236792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AGRADECIMENTOS</a:t>
              </a:r>
            </a:p>
          </p:txBody>
        </p:sp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6525" y="6495411"/>
            <a:ext cx="3479048" cy="3479048"/>
          </a:xfrm>
          <a:prstGeom prst="rect">
            <a:avLst/>
          </a:prstGeom>
        </p:spPr>
      </p:pic>
      <p:sp>
        <p:nvSpPr>
          <p:cNvPr id="36" name="Freeform 36"/>
          <p:cNvSpPr/>
          <p:nvPr/>
        </p:nvSpPr>
        <p:spPr>
          <a:xfrm>
            <a:off x="21123214" y="38793735"/>
            <a:ext cx="3729384" cy="1149116"/>
          </a:xfrm>
          <a:custGeom>
            <a:avLst/>
            <a:gdLst/>
            <a:ahLst/>
            <a:cxnLst/>
            <a:rect l="l" t="t" r="r" b="b"/>
            <a:pathLst>
              <a:path w="3729384" h="1149116">
                <a:moveTo>
                  <a:pt x="0" y="0"/>
                </a:moveTo>
                <a:lnTo>
                  <a:pt x="3729383" y="0"/>
                </a:lnTo>
                <a:lnTo>
                  <a:pt x="3729383" y="1149116"/>
                </a:lnTo>
                <a:lnTo>
                  <a:pt x="0" y="1149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9" name="TextBox 39"/>
          <p:cNvSpPr txBox="1"/>
          <p:nvPr/>
        </p:nvSpPr>
        <p:spPr>
          <a:xfrm>
            <a:off x="1795896" y="28971482"/>
            <a:ext cx="11097218" cy="1118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Apresente como o projeto ou núcleo desenvolveu o trabalhos em questão, descrevendo o público-alvo, as ações realizadas, a metodologia adotada, a frequência das atividades, os recursos utilizados e demais informações necessárias para compreender a execução da ação de extensão.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Exemplos: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Público beneficiado (ou público atendido).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Principais atividades realizadas (oficinas, palestras, minicursos, visitas técnicas, produção de materiais educativos, eventos).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Frequência das ações (semanal, mensal, anual).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Metodologias utilizadas (aprendizagem prática, rodas de conversa, experimentos demonstrativos, ações em escolas).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Equipe responsável e parceiros.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657026" y="6163646"/>
            <a:ext cx="28906182" cy="1224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94"/>
              </a:lnSpc>
            </a:pPr>
            <a:r>
              <a:rPr lang="en-US" sz="7944" b="1" spc="-127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TÍTULO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821318" y="8732665"/>
            <a:ext cx="18633363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Nome Sobrenome¹*, Nome Sobrenome², Nome Sobrenome³</a:t>
            </a:r>
            <a:endParaRPr lang="pt-BR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¹Departamento de Engenharia Química e de Materiais, UFLA, Lavras - MG</a:t>
            </a:r>
            <a:endParaRPr lang="pt-BR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²Instituição de vínculo</a:t>
            </a:r>
            <a:endParaRPr lang="pt-BR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³</a:t>
            </a:r>
            <a:r>
              <a:rPr lang="pt-BR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Instituição de vínculo</a:t>
            </a:r>
            <a:endParaRPr lang="pt-BR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*Autor apresentador</a:t>
            </a:r>
            <a:endParaRPr lang="pt-BR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795896" y="21196292"/>
            <a:ext cx="11097218" cy="5599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Apresente o objetivo geral da ação de extensão e, quando pertinente, os objetivos específicos que orientaram o desenvolvimento das atividades.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Exemplos: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Promover a divulgação da Engenharia Química para estudantes do ensino médio.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Capacitar alunos em determinado processo químico.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Desenvolver ações de educação ambiental.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Aproximar universidade, empresas e sociedade.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7353566" y="25838116"/>
            <a:ext cx="11268680" cy="6107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Apresente uma síntese das principais contribuições da ação de extensão, destacando o alcance dos objetivos propostos, os benefícios gerados e as perspectivas para continuidade ou aprimoramento das atividades.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Exemplos: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Principais aprendizados.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Contribuições para a formação acadêmica.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Benefícios para a comunidade.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Limitações encontradas.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Perspectivas de expansão ou continuidade do projeto.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7306057" y="33857887"/>
            <a:ext cx="11268680" cy="2369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40"/>
              </a:lnSpc>
            </a:pPr>
            <a:r>
              <a:rPr lang="en-US" sz="261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Liste apenas as referências essenciais (3 a 6 referências), conforme norma ABNT, e descrito no Manual de Normalização da UFLA:</a:t>
            </a:r>
          </a:p>
          <a:p>
            <a:pPr algn="just">
              <a:lnSpc>
                <a:spcPts val="3140"/>
              </a:lnSpc>
            </a:pPr>
            <a:r>
              <a:rPr lang="en-US" sz="261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 de referência:</a:t>
            </a:r>
          </a:p>
          <a:p>
            <a:pPr algn="just">
              <a:lnSpc>
                <a:spcPts val="3140"/>
              </a:lnSpc>
            </a:pPr>
            <a:r>
              <a:rPr lang="en-US" sz="261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UNIVERSIDADE FEDERAL DE LAVRAS. Biblioteca Universitária. </a:t>
            </a:r>
            <a:r>
              <a:rPr lang="en-US" sz="2616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Manual de normalização e estrutura de trabalhos acadêmicos</a:t>
            </a:r>
            <a:r>
              <a:rPr lang="en-US" sz="261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6. ed. Lavras, MG: UFLA, 2025.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795896" y="13068629"/>
            <a:ext cx="11097218" cy="6107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Apresente o contexto da ação de extensão, destacando a demanda ou necessidade que motivou sua realização, sua relevância para a comunidade e a importância do projeto, programa ou núcleo para o público atendido.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Exemplos: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Contextualização do problema identificado.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Breve histórico do projeto ou núcleo.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Justificativa para a realização das atividades.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Relação entre universidade e comunidade.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7276979" y="13103833"/>
            <a:ext cx="11097218" cy="1067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Apresente os principais resultados obtidos com a ação de extensão, priorizando o uso de elementos visuais, como imagens, Esta deve ser a principal seção do pôster, destacando os impactos gerados para a comunidade, para os participantes e para a formação dos extensionistas. Sempre que possível, utilize indicadores quantitativos (número de participantes, eventos, capacitações, materiais produzidos etc.) e discuta os qualitativos, além de apontar os desafios identificados.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Exemplos: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Número de pessoas atendidas.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Número de eventos, oficinas ou cursos realizados.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Participação em feiras, semanas acadêmicas ou ações comunitárias.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Produção de materiais didáticos.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Depoimentos ou avaliações dos participantes.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Desenvolvimento de competências pelos extensionistas.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Impactos observados na comunidade.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7169368" y="9667358"/>
            <a:ext cx="18633363" cy="586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1"/>
              </a:lnSpc>
            </a:pPr>
            <a:r>
              <a:rPr lang="en-US" sz="2056" b="1" spc="-12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Material Complementar</a:t>
            </a:r>
          </a:p>
          <a:p>
            <a:pPr algn="ctr">
              <a:lnSpc>
                <a:spcPts val="2261"/>
              </a:lnSpc>
            </a:pPr>
            <a:r>
              <a:rPr lang="en-US" sz="2056" b="1" spc="-12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(opcional)</a:t>
            </a:r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B3D04BA2-6CF0-07E1-92A8-5EA1789A87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" y="-10824"/>
            <a:ext cx="30276800" cy="5466777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44F2EC60-BD6F-57D2-CF29-9B1990864C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937"/>
          <a:stretch/>
        </p:blipFill>
        <p:spPr>
          <a:xfrm>
            <a:off x="-28283" y="41811531"/>
            <a:ext cx="30276800" cy="9874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516</Words>
  <Application>Microsoft Office PowerPoint</Application>
  <PresentationFormat>Personalizar</PresentationFormat>
  <Paragraphs>62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 Bold</vt:lpstr>
      <vt:lpstr>Arial</vt:lpstr>
      <vt:lpstr>Calibri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(EXTENSÃO) TEMPLATE BANNER V SEQ (84.1 x 118.9 cm)</dc:title>
  <dc:creator>Letícia Prado</dc:creator>
  <cp:lastModifiedBy>Letícia Prado</cp:lastModifiedBy>
  <cp:revision>2</cp:revision>
  <dcterms:created xsi:type="dcterms:W3CDTF">2006-08-16T00:00:00Z</dcterms:created>
  <dcterms:modified xsi:type="dcterms:W3CDTF">2026-07-17T11:30:06Z</dcterms:modified>
  <dc:identifier>DAHPeIUFMGU</dc:identifier>
</cp:coreProperties>
</file>